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89" r:id="rId3"/>
    <p:sldId id="291" r:id="rId4"/>
    <p:sldId id="290" r:id="rId5"/>
    <p:sldId id="293" r:id="rId6"/>
    <p:sldId id="294" r:id="rId7"/>
    <p:sldId id="274" r:id="rId8"/>
  </p:sldIdLst>
  <p:sldSz cx="9144000" cy="6858000" type="screen4x3"/>
  <p:notesSz cx="70104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054"/>
    <a:srgbClr val="004E45"/>
    <a:srgbClr val="351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5" autoAdjust="0"/>
    <p:restoredTop sz="93019" autoAdjust="0"/>
  </p:normalViewPr>
  <p:slideViewPr>
    <p:cSldViewPr snapToGrid="0" snapToObjects="1">
      <p:cViewPr>
        <p:scale>
          <a:sx n="120" d="100"/>
          <a:sy n="120" d="100"/>
        </p:scale>
        <p:origin x="-137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14C649-117A-47EA-A342-E12D840CF0F9}" type="datetime1">
              <a:rPr lang="en-US"/>
              <a:pPr/>
              <a:t>10/20/2014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864DE1-F4E4-42B5-B5BF-B741D571EEF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174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67B6D9-9DE3-4C11-B528-EF9A3EA20E01}" type="datetime1">
              <a:rPr lang="en-US"/>
              <a:pPr/>
              <a:t>10/20/2014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F8624B-DD10-4B5C-8DC2-D7D8C91C002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242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8624B-DD10-4B5C-8DC2-D7D8C91C002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58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8624B-DD10-4B5C-8DC2-D7D8C91C002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58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8624B-DD10-4B5C-8DC2-D7D8C91C002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58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8624B-DD10-4B5C-8DC2-D7D8C91C002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58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8624B-DD10-4B5C-8DC2-D7D8C91C002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158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686800" cy="6400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64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9BA060D3-387B-402F-811D-F6218BF0132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2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3"/>
            <a:ext cx="4122818" cy="4467686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583865" y="1394954"/>
            <a:ext cx="4240559" cy="4467685"/>
          </a:xfrm>
        </p:spPr>
        <p:txBody>
          <a:bodyPr rtlCol="0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662291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6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51FD0A11-55FA-4CE3-9DD2-12EBDE08969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2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9BA060D3-387B-402F-811D-F6218BF0132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11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46916" y="2440150"/>
            <a:ext cx="2678774" cy="3462338"/>
          </a:xfrm>
        </p:spPr>
        <p:txBody>
          <a:bodyPr rtlCol="0">
            <a:normAutofit/>
          </a:bodyPr>
          <a:lstStyle>
            <a:lvl1pPr>
              <a:defRPr sz="3000"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178090" y="2440150"/>
            <a:ext cx="2678774" cy="3462338"/>
          </a:xfrm>
        </p:spPr>
        <p:txBody>
          <a:bodyPr rtlCol="0">
            <a:normAutofit/>
          </a:bodyPr>
          <a:lstStyle>
            <a:lvl1pPr>
              <a:defRPr sz="3000"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020975" y="2440150"/>
            <a:ext cx="2678774" cy="3462338"/>
          </a:xfrm>
        </p:spPr>
        <p:txBody>
          <a:bodyPr rtlCol="0">
            <a:normAutofit/>
          </a:bodyPr>
          <a:lstStyle>
            <a:lvl1pPr>
              <a:defRPr sz="3000"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62129" y="1394953"/>
            <a:ext cx="8728528" cy="910098"/>
          </a:xfrm>
        </p:spPr>
        <p:txBody>
          <a:bodyPr/>
          <a:lstStyle>
            <a:lvl1pPr marL="0" indent="-514350">
              <a:buSzPct val="65000"/>
              <a:buFont typeface="Wingdings" charset="2"/>
              <a:buChar char="q"/>
              <a:defRPr sz="2800" b="0" i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662291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5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9A41CDA8-3A35-4E62-9FA5-DCCD7C38AC3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586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6550" y="3300413"/>
            <a:ext cx="4992688" cy="28305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3200" dirty="0" smtClean="0">
                <a:solidFill>
                  <a:schemeClr val="bg1"/>
                </a:solidFill>
                <a:cs typeface="Arial" charset="0"/>
              </a:rPr>
              <a:t>Picture backgrounds are a good way to make presentations more dynamic. Just make sure the type is legible. </a:t>
            </a:r>
          </a:p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>
              <a:defRPr cap="none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181" y="191146"/>
            <a:ext cx="8593653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162133" y="3833279"/>
            <a:ext cx="8630403" cy="1577242"/>
          </a:xfrm>
        </p:spPr>
        <p:txBody>
          <a:bodyPr/>
          <a:lstStyle>
            <a:lvl1pPr marL="0" indent="-514350">
              <a:buSzPct val="65000"/>
              <a:buFont typeface="Wingdings" charset="2"/>
              <a:buChar char="q"/>
              <a:defRPr sz="2800" b="0" i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1610EE0D-E797-4D53-9A0A-486E6B537B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56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3F7878F5-2800-4233-83D4-9C68D8CA5F5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70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rgbClr val="351756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F7C68F88-00E1-4C82-8F5F-8A3DE45AC3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524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rgbClr val="004E45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5CFD51F7-576C-4234-A135-10460F2273B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85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</a:defRPr>
            </a:lvl1pPr>
          </a:lstStyle>
          <a:p>
            <a:fld id="{9890C844-CDF8-48CD-A92E-FDA1C6A1DD6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778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6400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3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2632075"/>
            <a:ext cx="5986463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370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69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81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951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3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rgbClr val="3517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3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rgbClr val="004E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72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6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A23FC6-F8A0-44FE-BF8F-8DEBE14C8D43}" type="datetime1">
              <a:rPr lang="en-US"/>
              <a:pPr/>
              <a:t>10/20/2014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29" name="Picture 1" descr="NEC_FYOF_Primary_Black.eps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6015038"/>
            <a:ext cx="23082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  <p:sldLayoutId id="2147483934" r:id="rId12"/>
    <p:sldLayoutId id="2147483927" r:id="rId13"/>
    <p:sldLayoutId id="2147483928" r:id="rId14"/>
    <p:sldLayoutId id="2147483929" r:id="rId15"/>
    <p:sldLayoutId id="2147483930" r:id="rId16"/>
    <p:sldLayoutId id="2147483931" r:id="rId17"/>
    <p:sldLayoutId id="2147483932" r:id="rId18"/>
    <p:sldLayoutId id="2147483933" r:id="rId19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 cap="all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/>
              <a:t>Regional reporting.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Oct 2014</a:t>
            </a:r>
            <a:r>
              <a:rPr lang="en-US" sz="4800" dirty="0" smtClean="0"/>
              <a:t>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609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FD0A11-55FA-4CE3-9DD2-12EBDE08969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2133" y="1449412"/>
            <a:ext cx="8831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□"/>
            </a:pPr>
            <a:r>
              <a:rPr lang="en-US" sz="2000" dirty="0" smtClean="0"/>
              <a:t>Regional reports showing the data pertinent to their business</a:t>
            </a:r>
          </a:p>
          <a:p>
            <a:pPr marL="342900" lvl="0" indent="-342900">
              <a:buFont typeface="Arial" panose="020B0604020202020204" pitchFamily="34" charset="0"/>
              <a:buChar char="□"/>
            </a:pPr>
            <a:endParaRPr lang="en-US" sz="2000" dirty="0"/>
          </a:p>
          <a:p>
            <a:pPr marL="342900" lvl="0" indent="-342900">
              <a:buFont typeface="Arial" panose="020B0604020202020204" pitchFamily="34" charset="0"/>
              <a:buChar char="□"/>
            </a:pPr>
            <a:r>
              <a:rPr lang="en-US" sz="2000" dirty="0" smtClean="0"/>
              <a:t>Data is updated for start of day in the region</a:t>
            </a:r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□"/>
            </a:pPr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□"/>
            </a:pPr>
            <a:r>
              <a:rPr lang="en-US" sz="2000" dirty="0" smtClean="0"/>
              <a:t>Reports and Analysis</a:t>
            </a:r>
            <a:r>
              <a:rPr lang="en-US" sz="2000" dirty="0" smtClean="0"/>
              <a:t> in other regions are not affected by loading.</a:t>
            </a:r>
          </a:p>
          <a:p>
            <a:pPr marL="342900" lvl="0" indent="-342900">
              <a:buFont typeface="Arial" panose="020B0604020202020204" pitchFamily="34" charset="0"/>
              <a:buChar char="□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960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FD0A11-55FA-4CE3-9DD2-12EBDE08969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4" y="1096318"/>
            <a:ext cx="8980223" cy="48091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0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Folder Structure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FD0A11-55FA-4CE3-9DD2-12EBDE08969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79" b="16304"/>
          <a:stretch/>
        </p:blipFill>
        <p:spPr bwMode="auto">
          <a:xfrm>
            <a:off x="607413" y="818867"/>
            <a:ext cx="8126810" cy="5172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90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FD0A11-55FA-4CE3-9DD2-12EBDE08969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09" y="940708"/>
            <a:ext cx="7219666" cy="56029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8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FD0A11-55FA-4CE3-9DD2-12EBDE08969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8" y="1042988"/>
            <a:ext cx="8658225" cy="4772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5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63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ErabyYou Steering">
  <a:themeElements>
    <a:clrScheme name="Custom 4">
      <a:dk1>
        <a:sysClr val="windowText" lastClr="000000"/>
      </a:dk1>
      <a:lt1>
        <a:sysClr val="window" lastClr="FFFFFF"/>
      </a:lt1>
      <a:dk2>
        <a:srgbClr val="231F20"/>
      </a:dk2>
      <a:lt2>
        <a:srgbClr val="EEECE1"/>
      </a:lt2>
      <a:accent1>
        <a:srgbClr val="DE222C"/>
      </a:accent1>
      <a:accent2>
        <a:srgbClr val="E55F2D"/>
      </a:accent2>
      <a:accent3>
        <a:srgbClr val="F4AB34"/>
      </a:accent3>
      <a:accent4>
        <a:srgbClr val="399750"/>
      </a:accent4>
      <a:accent5>
        <a:srgbClr val="0089C0"/>
      </a:accent5>
      <a:accent6>
        <a:srgbClr val="123F8A"/>
      </a:accent6>
      <a:hlink>
        <a:srgbClr val="52247F"/>
      </a:hlink>
      <a:folHlink>
        <a:srgbClr val="006A6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NewErabyYou Steering</Template>
  <TotalTime>8050</TotalTime>
  <Words>56</Words>
  <Application>Microsoft Office PowerPoint</Application>
  <PresentationFormat>On-screen Show (4:3)</PresentationFormat>
  <Paragraphs>21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NewErabyYou Steering</vt:lpstr>
      <vt:lpstr>Regional reporting.   Oct 2014.</vt:lpstr>
      <vt:lpstr>Purpose.</vt:lpstr>
      <vt:lpstr>Data structure.</vt:lpstr>
      <vt:lpstr>Folder Structure.</vt:lpstr>
      <vt:lpstr>Reports.</vt:lpstr>
      <vt:lpstr>Audit.</vt:lpstr>
      <vt:lpstr>PowerPoint Presentation</vt:lpstr>
    </vt:vector>
  </TitlesOfParts>
  <Company>New Era Cap Company,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Era by You - Redesign.   March 26th 2014.</dc:title>
  <dc:creator>Mark Harris</dc:creator>
  <cp:lastModifiedBy>Mark Harris</cp:lastModifiedBy>
  <cp:revision>84</cp:revision>
  <cp:lastPrinted>2013-08-14T15:33:00Z</cp:lastPrinted>
  <dcterms:created xsi:type="dcterms:W3CDTF">2014-03-20T18:52:55Z</dcterms:created>
  <dcterms:modified xsi:type="dcterms:W3CDTF">2014-10-20T18:28:33Z</dcterms:modified>
</cp:coreProperties>
</file>